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236075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2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06" y="1107294"/>
            <a:ext cx="7850664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3553677"/>
            <a:ext cx="6927056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7" y="360223"/>
            <a:ext cx="1991529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1" y="360223"/>
            <a:ext cx="5859135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1686785"/>
            <a:ext cx="7966115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4527846"/>
            <a:ext cx="7966115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/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360224"/>
            <a:ext cx="7966115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1658592"/>
            <a:ext cx="3907292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2471442"/>
            <a:ext cx="3907292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1658592"/>
            <a:ext cx="3926535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2471442"/>
            <a:ext cx="3926535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974169"/>
            <a:ext cx="4675763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974169"/>
            <a:ext cx="4675763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360224"/>
            <a:ext cx="7966115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1801114"/>
            <a:ext cx="7966115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EF0B-9A5A-4F65-83E3-F4971F823283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6271012"/>
            <a:ext cx="3117175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ug&#10;&#10;Description automatically generated">
            <a:extLst>
              <a:ext uri="{FF2B5EF4-FFF2-40B4-BE49-F238E27FC236}">
                <a16:creationId xmlns:a16="http://schemas.microsoft.com/office/drawing/2014/main" id="{3695B8AF-565A-4B67-B461-29BAD6FC1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"/>
            <a:ext cx="9236075" cy="6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AC443A08-225A-4EBA-8F81-610877EBF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D9288DB-D8DC-41BC-9CE7-385AA569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48A6D574-F610-4C5D-A2DA-40C26C4B1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128F805D-7003-4A96-8FE6-FD3D0DCA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1F6C86B9-16E1-4418-8621-449F43F7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22DF55F4-8B81-471D-9BDB-E5D3C38C5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4190F8A5-216D-4CB7-BDB7-87DD262A2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4FDF1C4-D2F1-4554-9944-B59D0C06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Prakul Gupta</dc:creator>
  <cp:lastModifiedBy>Prakul Gupta</cp:lastModifiedBy>
  <cp:revision>3</cp:revision>
  <dcterms:created xsi:type="dcterms:W3CDTF">2020-01-27T21:30:48Z</dcterms:created>
  <dcterms:modified xsi:type="dcterms:W3CDTF">2020-01-27T21:41:48Z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prakgup@microsoft.com</vt:lpwstr>
  </property>
  <property fmtid="{D5CDD505-2E9C-101B-9397-08002B2CF9AE}" pid="5" name="MSIP_Label_f42aa342-8706-4288-bd11-ebb85995028c_SetDate">
    <vt:lpwstr>2020-01-27T21:34:54.8987452Z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3073fe90-3bf5-4337-9fb1-dcf674b5ecae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